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57" r:id="rId4"/>
    <p:sldId id="258" r:id="rId5"/>
    <p:sldId id="259" r:id="rId6"/>
    <p:sldId id="274" r:id="rId7"/>
    <p:sldId id="260" r:id="rId8"/>
    <p:sldId id="264" r:id="rId9"/>
    <p:sldId id="261" r:id="rId10"/>
    <p:sldId id="262" r:id="rId11"/>
    <p:sldId id="263" r:id="rId12"/>
    <p:sldId id="276" r:id="rId13"/>
    <p:sldId id="278" r:id="rId14"/>
    <p:sldId id="275" r:id="rId15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1" d="100"/>
          <a:sy n="71" d="100"/>
        </p:scale>
        <p:origin x="69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25T18:21:55.59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0,'2647'0,"-2624"0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6-02-25T18:32:25.450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0,'2647'0,"-2624"0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55D78E-9EF8-0C3A-7EE8-8D686576C7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51FF362-1027-4EE0-3511-7596123245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EAFD764-7849-B3BC-2925-59220136CA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BDD48-B634-44B3-9FDD-28EE58B69A54}" type="datetimeFigureOut">
              <a:rPr lang="es-CL" smtClean="0"/>
              <a:t>26-02-2026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D5BBCF-4057-FDA9-1805-6B4F77279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CCC6F8-9610-37DF-5739-C873BF71B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9510-329A-4A99-BACB-618B76AF77A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71313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ABB16F-87FB-98DB-4715-84AD9DBD2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7F41E31-C453-8C46-DA04-B9D710E65A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05D83F4-C5C8-DDAB-AAD9-803FF4C3F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BDD48-B634-44B3-9FDD-28EE58B69A54}" type="datetimeFigureOut">
              <a:rPr lang="es-CL" smtClean="0"/>
              <a:t>26-02-2026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29416D0-5ADB-3543-350D-E55AABA45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356EE6B-3871-0F84-FCC8-5296D30D5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9510-329A-4A99-BACB-618B76AF77A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806522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57EA8EB-327A-A1B0-A518-69913AEC56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A46A98C-FA67-E2A4-B99B-E3FD644300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A4DA1C7-E95D-00A1-B689-97D5F03F2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BDD48-B634-44B3-9FDD-28EE58B69A54}" type="datetimeFigureOut">
              <a:rPr lang="es-CL" smtClean="0"/>
              <a:t>26-02-2026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9601F1-96B8-F47C-FE02-CCF0A9F37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D24FAB-DD5C-7664-D0E2-E8160C67A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9510-329A-4A99-BACB-618B76AF77A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644997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arcador de texto 7">
            <a:extLst>
              <a:ext uri="{FF2B5EF4-FFF2-40B4-BE49-F238E27FC236}">
                <a16:creationId xmlns:a16="http://schemas.microsoft.com/office/drawing/2014/main" id="{23AEF0CC-D8B3-4D30-8D06-6E1435F3A1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43310" y="906462"/>
            <a:ext cx="6192328" cy="439259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>
            <a:lvl1pPr>
              <a:defRPr/>
            </a:lvl1pPr>
          </a:lstStyle>
          <a:p>
            <a:pPr lvl="0"/>
            <a:r>
              <a:rPr lang="es-ES" dirty="0"/>
              <a:t>Haga clic para modificar el título</a:t>
            </a:r>
            <a:endParaRPr lang="es-CL" dirty="0"/>
          </a:p>
        </p:txBody>
      </p:sp>
      <p:sp>
        <p:nvSpPr>
          <p:cNvPr id="10" name="Marcador de texto 9">
            <a:extLst>
              <a:ext uri="{FF2B5EF4-FFF2-40B4-BE49-F238E27FC236}">
                <a16:creationId xmlns:a16="http://schemas.microsoft.com/office/drawing/2014/main" id="{3457DA2E-90F8-49C9-B5E1-9C620F61072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42950" y="1622425"/>
            <a:ext cx="6192838" cy="4010025"/>
          </a:xfrm>
          <a:prstGeom prst="rect">
            <a:avLst/>
          </a:prstGeom>
        </p:spPr>
        <p:txBody>
          <a:bodyPr/>
          <a:lstStyle>
            <a:lvl2pPr marL="457200" indent="0">
              <a:buNone/>
              <a:defRPr/>
            </a:lvl2pPr>
          </a:lstStyle>
          <a:p>
            <a:pPr lvl="1"/>
            <a:r>
              <a:rPr lang="es-ES" dirty="0"/>
              <a:t>Agregar textos</a:t>
            </a:r>
          </a:p>
        </p:txBody>
      </p:sp>
      <p:sp>
        <p:nvSpPr>
          <p:cNvPr id="12" name="Marcador de posición de imagen 11">
            <a:extLst>
              <a:ext uri="{FF2B5EF4-FFF2-40B4-BE49-F238E27FC236}">
                <a16:creationId xmlns:a16="http://schemas.microsoft.com/office/drawing/2014/main" id="{B9FDDAB4-4FBF-4333-B20D-63EDDCAFFFFE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34225" y="1622425"/>
            <a:ext cx="4314825" cy="40100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7610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61CA591-EDD9-E79A-ED75-8DCA1E46C8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061E35B-AAE9-8677-BAF4-AE41E8A007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20E5F24-8271-A4F4-8440-1F3AD0EA4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BDD48-B634-44B3-9FDD-28EE58B69A54}" type="datetimeFigureOut">
              <a:rPr lang="es-CL" smtClean="0"/>
              <a:t>26-02-2026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14FF9E4-ACE7-5399-5747-92BA4426C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C9925F3-C8F7-2DBA-D17B-DDD30566B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9510-329A-4A99-BACB-618B76AF77A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890364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6A35A3-02C0-3B6C-1F02-93091F02F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9757EAE-970B-53C5-B16F-F7141CC67D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9FF5FF5-E7F7-AECB-CADB-54AFC3266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BDD48-B634-44B3-9FDD-28EE58B69A54}" type="datetimeFigureOut">
              <a:rPr lang="es-CL" smtClean="0"/>
              <a:t>26-02-2026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E6B6AD-BF97-52ED-4720-2D9372586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6A946B-5541-82DC-6C7A-74F7F9EC57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9510-329A-4A99-BACB-618B76AF77A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324715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39CA362-8CFA-B771-A154-A17CAA172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EBC9687-7117-49CC-7052-3C763395C7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F7A1450-BADA-16C9-4399-23F77FF830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840B0D-A41A-C43E-DEA3-C9635E957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BDD48-B634-44B3-9FDD-28EE58B69A54}" type="datetimeFigureOut">
              <a:rPr lang="es-CL" smtClean="0"/>
              <a:t>26-02-2026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099F76-B2B8-F8FF-03EC-83EB9FE40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73F5256-A7A9-FC13-28EB-C7F1E8891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9510-329A-4A99-BACB-618B76AF77A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59018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EECD94-9FB4-4A75-C733-64987C90F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C76D2FB-A342-85E3-F25B-9623E39498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395D50A-A444-F99A-EB27-D47E00D5A5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CA46C14-CF3C-5D2F-9219-DB1A19EE3A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AFBC767-39A1-341C-5532-7C269CFE83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43322BF-C1C2-4CBF-11D2-2304529A65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BDD48-B634-44B3-9FDD-28EE58B69A54}" type="datetimeFigureOut">
              <a:rPr lang="es-CL" smtClean="0"/>
              <a:t>26-02-2026</a:t>
            </a:fld>
            <a:endParaRPr lang="es-CL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3A77C02-1025-4E48-E9BD-7C1732823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576E99E-9F55-8A07-E074-96CB87EEE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9510-329A-4A99-BACB-618B76AF77A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46863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6379E3-21C1-C9F4-1868-3C8CE100E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3D23630-1E70-C385-B45A-53218EE34C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BDD48-B634-44B3-9FDD-28EE58B69A54}" type="datetimeFigureOut">
              <a:rPr lang="es-CL" smtClean="0"/>
              <a:t>26-02-2026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F689D9C2-37FC-BBA8-30EF-8A8C21A6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F7B134E4-0784-7A32-B242-D3B679AD1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9510-329A-4A99-BACB-618B76AF77A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1769328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92FC21D-D325-6980-0CAB-07ADF82B1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BDD48-B634-44B3-9FDD-28EE58B69A54}" type="datetimeFigureOut">
              <a:rPr lang="es-CL" smtClean="0"/>
              <a:t>26-02-2026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3B353E0B-A2E1-807B-3875-DE3991BE3F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0C65ADF-77C1-EEE2-B9BE-60E95DDD1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9510-329A-4A99-BACB-618B76AF77A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219875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78CE32-22FA-A157-E502-B787DE6A7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69F8C2F-5262-8C3C-9CFD-A4AB8E7A24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C08F7EC-7617-F260-8D8E-430A6EB63D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32EAE0F-8E3C-CF32-AFD5-08442DEF3B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BDD48-B634-44B3-9FDD-28EE58B69A54}" type="datetimeFigureOut">
              <a:rPr lang="es-CL" smtClean="0"/>
              <a:t>26-02-2026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8AE6962-E67C-6EC6-8FF5-8B48C4EE3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D1A7093-8419-F1CF-33A5-4213C8AF0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9510-329A-4A99-BACB-618B76AF77A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339285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165D361-32CE-E55D-7EF9-32566EB9D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EA7B303-E42F-2D62-BABC-70B1B01E84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BD4ED79-288D-39A8-5AAA-6D4D04823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B7F9FB-EE5F-12F8-D0DD-0B5766FD8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BDD48-B634-44B3-9FDD-28EE58B69A54}" type="datetimeFigureOut">
              <a:rPr lang="es-CL" smtClean="0"/>
              <a:t>26-02-2026</a:t>
            </a:fld>
            <a:endParaRPr lang="es-CL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9474F84-6375-B804-C5A7-869F17BC9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24A7D20-DAC9-CFB4-3CD1-9233EC705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29510-329A-4A99-BACB-618B76AF77A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01421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C9A7C5-AA7E-2EEC-7744-F2D8E45AE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56A1DB3-0AC5-4F6B-E8B5-32FE5AC80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4932F9E-EA33-963C-9FBC-53FA274D5BF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BDD48-B634-44B3-9FDD-28EE58B69A54}" type="datetimeFigureOut">
              <a:rPr lang="es-CL" smtClean="0"/>
              <a:t>26-02-2026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F65F5B6-7ADC-688B-74B7-1DA2701636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0BADC80-44DC-94EF-21E9-E8AA655CE5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29510-329A-4A99-BACB-618B76AF77A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593043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renalasch.cl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E9938CD6-7CFE-43B8-A436-92BC6263D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3095051" y="1151432"/>
            <a:ext cx="86206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L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39192B9-7163-7010-241B-455B1104A71F}"/>
              </a:ext>
            </a:extLst>
          </p:cNvPr>
          <p:cNvSpPr txBox="1"/>
          <p:nvPr/>
        </p:nvSpPr>
        <p:spPr>
          <a:xfrm>
            <a:off x="4009737" y="489712"/>
            <a:ext cx="67913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b="1" dirty="0">
                <a:latin typeface="gobCL" pitchFamily="50" charset="0"/>
              </a:rPr>
              <a:t>Sistema de reporte de resultados Ronda 2/2025</a:t>
            </a:r>
          </a:p>
        </p:txBody>
      </p:sp>
    </p:spTree>
    <p:extLst>
      <p:ext uri="{BB962C8B-B14F-4D97-AF65-F5344CB8AC3E}">
        <p14:creationId xmlns:p14="http://schemas.microsoft.com/office/powerpoint/2010/main" val="2639099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444099C5-0832-4B70-9C0C-36166E7D1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55" y="903966"/>
            <a:ext cx="5839640" cy="30770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6FEA4CE-7721-E480-1D57-2B705600E1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409" y="1180761"/>
            <a:ext cx="5239481" cy="483937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FEF13ADB-2117-1F15-1375-F128CE2DD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555" y="4948149"/>
            <a:ext cx="5029902" cy="1267002"/>
          </a:xfrm>
          <a:prstGeom prst="rect">
            <a:avLst/>
          </a:prstGeom>
        </p:spPr>
      </p:pic>
      <p:grpSp>
        <p:nvGrpSpPr>
          <p:cNvPr id="8" name="Grupo 7">
            <a:extLst>
              <a:ext uri="{FF2B5EF4-FFF2-40B4-BE49-F238E27FC236}">
                <a16:creationId xmlns:a16="http://schemas.microsoft.com/office/drawing/2014/main" id="{80A5570E-7C83-2DD0-792C-52B8CF51890D}"/>
              </a:ext>
            </a:extLst>
          </p:cNvPr>
          <p:cNvGrpSpPr/>
          <p:nvPr/>
        </p:nvGrpSpPr>
        <p:grpSpPr>
          <a:xfrm>
            <a:off x="461555" y="246867"/>
            <a:ext cx="3421811" cy="513272"/>
            <a:chOff x="3179143" y="3319567"/>
            <a:chExt cx="3421811" cy="513272"/>
          </a:xfrm>
        </p:grpSpPr>
        <p:sp>
          <p:nvSpPr>
            <p:cNvPr id="9" name="Bocadillo: rectángulo 8">
              <a:extLst>
                <a:ext uri="{FF2B5EF4-FFF2-40B4-BE49-F238E27FC236}">
                  <a16:creationId xmlns:a16="http://schemas.microsoft.com/office/drawing/2014/main" id="{BA630B85-76BB-95F2-D1BB-4398A7A05613}"/>
                </a:ext>
              </a:extLst>
            </p:cNvPr>
            <p:cNvSpPr/>
            <p:nvPr/>
          </p:nvSpPr>
          <p:spPr>
            <a:xfrm>
              <a:off x="3179143" y="3319567"/>
              <a:ext cx="3421811" cy="513272"/>
            </a:xfrm>
            <a:prstGeom prst="wedgeRectCallout">
              <a:avLst>
                <a:gd name="adj1" fmla="val -22094"/>
                <a:gd name="adj2" fmla="val 70904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A1599EC4-C95E-BC5A-FD8D-186E82A061E9}"/>
                </a:ext>
              </a:extLst>
            </p:cNvPr>
            <p:cNvSpPr txBox="1"/>
            <p:nvPr/>
          </p:nvSpPr>
          <p:spPr>
            <a:xfrm>
              <a:off x="3179143" y="3391537"/>
              <a:ext cx="3079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dirty="0"/>
                <a:t>1. Inspeccionar documento</a:t>
              </a: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19C89DBB-162C-5ABD-86F8-62ED9D29BF71}"/>
              </a:ext>
            </a:extLst>
          </p:cNvPr>
          <p:cNvGrpSpPr/>
          <p:nvPr/>
        </p:nvGrpSpPr>
        <p:grpSpPr>
          <a:xfrm>
            <a:off x="6581409" y="480657"/>
            <a:ext cx="3421811" cy="513272"/>
            <a:chOff x="3179143" y="3319567"/>
            <a:chExt cx="3421811" cy="513272"/>
          </a:xfrm>
        </p:grpSpPr>
        <p:sp>
          <p:nvSpPr>
            <p:cNvPr id="12" name="Bocadillo: rectángulo 11">
              <a:extLst>
                <a:ext uri="{FF2B5EF4-FFF2-40B4-BE49-F238E27FC236}">
                  <a16:creationId xmlns:a16="http://schemas.microsoft.com/office/drawing/2014/main" id="{CC29C215-4FE8-FA3B-584D-271A950018CE}"/>
                </a:ext>
              </a:extLst>
            </p:cNvPr>
            <p:cNvSpPr/>
            <p:nvPr/>
          </p:nvSpPr>
          <p:spPr>
            <a:xfrm>
              <a:off x="3179143" y="3319567"/>
              <a:ext cx="3421811" cy="513272"/>
            </a:xfrm>
            <a:prstGeom prst="wedgeRectCallout">
              <a:avLst>
                <a:gd name="adj1" fmla="val -22094"/>
                <a:gd name="adj2" fmla="val 70904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1CF4419F-F016-3711-0959-BF42E944B696}"/>
                </a:ext>
              </a:extLst>
            </p:cNvPr>
            <p:cNvSpPr txBox="1"/>
            <p:nvPr/>
          </p:nvSpPr>
          <p:spPr>
            <a:xfrm>
              <a:off x="3179143" y="3391537"/>
              <a:ext cx="3079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dirty="0"/>
                <a:t>2. Inspeccionar</a:t>
              </a:r>
            </a:p>
          </p:txBody>
        </p:sp>
      </p:grpSp>
      <p:grpSp>
        <p:nvGrpSpPr>
          <p:cNvPr id="14" name="Grupo 13">
            <a:extLst>
              <a:ext uri="{FF2B5EF4-FFF2-40B4-BE49-F238E27FC236}">
                <a16:creationId xmlns:a16="http://schemas.microsoft.com/office/drawing/2014/main" id="{D9C5DB93-D515-1B68-F0AA-A08CBE020CEC}"/>
              </a:ext>
            </a:extLst>
          </p:cNvPr>
          <p:cNvGrpSpPr/>
          <p:nvPr/>
        </p:nvGrpSpPr>
        <p:grpSpPr>
          <a:xfrm>
            <a:off x="461555" y="4266720"/>
            <a:ext cx="3421811" cy="513272"/>
            <a:chOff x="3179143" y="3319567"/>
            <a:chExt cx="3421811" cy="513272"/>
          </a:xfrm>
        </p:grpSpPr>
        <p:sp>
          <p:nvSpPr>
            <p:cNvPr id="15" name="Bocadillo: rectángulo 14">
              <a:extLst>
                <a:ext uri="{FF2B5EF4-FFF2-40B4-BE49-F238E27FC236}">
                  <a16:creationId xmlns:a16="http://schemas.microsoft.com/office/drawing/2014/main" id="{A58C49AA-EE5E-5405-BDBA-B718E7175460}"/>
                </a:ext>
              </a:extLst>
            </p:cNvPr>
            <p:cNvSpPr/>
            <p:nvPr/>
          </p:nvSpPr>
          <p:spPr>
            <a:xfrm>
              <a:off x="3179143" y="3319567"/>
              <a:ext cx="3421811" cy="513272"/>
            </a:xfrm>
            <a:prstGeom prst="wedgeRectCallout">
              <a:avLst>
                <a:gd name="adj1" fmla="val -22094"/>
                <a:gd name="adj2" fmla="val 70904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09C32FC3-D0D7-B81A-A835-A093EEB6FED7}"/>
                </a:ext>
              </a:extLst>
            </p:cNvPr>
            <p:cNvSpPr txBox="1"/>
            <p:nvPr/>
          </p:nvSpPr>
          <p:spPr>
            <a:xfrm>
              <a:off x="3179143" y="3391537"/>
              <a:ext cx="3079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dirty="0"/>
                <a:t>3. Quitar todo</a:t>
              </a:r>
            </a:p>
          </p:txBody>
        </p:sp>
      </p:grpSp>
      <p:grpSp>
        <p:nvGrpSpPr>
          <p:cNvPr id="20" name="Grupo 19">
            <a:extLst>
              <a:ext uri="{FF2B5EF4-FFF2-40B4-BE49-F238E27FC236}">
                <a16:creationId xmlns:a16="http://schemas.microsoft.com/office/drawing/2014/main" id="{15EBB932-D16F-6CA0-9796-DD919E6AF1A9}"/>
              </a:ext>
            </a:extLst>
          </p:cNvPr>
          <p:cNvGrpSpPr/>
          <p:nvPr/>
        </p:nvGrpSpPr>
        <p:grpSpPr>
          <a:xfrm>
            <a:off x="5928904" y="6120706"/>
            <a:ext cx="5891986" cy="718302"/>
            <a:chOff x="5928904" y="6120706"/>
            <a:chExt cx="5891986" cy="718302"/>
          </a:xfrm>
        </p:grpSpPr>
        <p:sp>
          <p:nvSpPr>
            <p:cNvPr id="18" name="Bocadillo: rectángulo 17">
              <a:extLst>
                <a:ext uri="{FF2B5EF4-FFF2-40B4-BE49-F238E27FC236}">
                  <a16:creationId xmlns:a16="http://schemas.microsoft.com/office/drawing/2014/main" id="{CF2EE601-837E-680D-ECED-718BFBC351D1}"/>
                </a:ext>
              </a:extLst>
            </p:cNvPr>
            <p:cNvSpPr/>
            <p:nvPr/>
          </p:nvSpPr>
          <p:spPr>
            <a:xfrm>
              <a:off x="5928905" y="6120706"/>
              <a:ext cx="5891985" cy="718301"/>
            </a:xfrm>
            <a:prstGeom prst="wedgeRectCallout">
              <a:avLst>
                <a:gd name="adj1" fmla="val -22094"/>
                <a:gd name="adj2" fmla="val 70904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19" name="CuadroTexto 18">
              <a:extLst>
                <a:ext uri="{FF2B5EF4-FFF2-40B4-BE49-F238E27FC236}">
                  <a16:creationId xmlns:a16="http://schemas.microsoft.com/office/drawing/2014/main" id="{D44A44C7-E141-0021-F766-B4ADFE9A8459}"/>
                </a:ext>
              </a:extLst>
            </p:cNvPr>
            <p:cNvSpPr txBox="1"/>
            <p:nvPr/>
          </p:nvSpPr>
          <p:spPr>
            <a:xfrm>
              <a:off x="5928904" y="6192677"/>
              <a:ext cx="58396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L" dirty="0"/>
                <a:t>Puede ser necesario realizar el proceso más de una vez.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s-CL" dirty="0"/>
                <a:t>Verificar que no haya comentarios.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5143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B5BB7A3-20BF-A5A7-6D42-281A8F6823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3036" y="0"/>
            <a:ext cx="10365927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91CA9450-65B7-1554-1D6E-A1BF63F7CC9B}"/>
              </a:ext>
            </a:extLst>
          </p:cNvPr>
          <p:cNvSpPr/>
          <p:nvPr/>
        </p:nvSpPr>
        <p:spPr>
          <a:xfrm>
            <a:off x="7991475" y="3676651"/>
            <a:ext cx="2933700" cy="9144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598117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bación de pantalla 2026-02-25 161600">
            <a:hlinkClick r:id="" action="ppaction://media"/>
            <a:extLst>
              <a:ext uri="{FF2B5EF4-FFF2-40B4-BE49-F238E27FC236}">
                <a16:creationId xmlns:a16="http://schemas.microsoft.com/office/drawing/2014/main" id="{92F21655-D2F4-36F6-E536-BA2D6DAB0E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24360" y="-1"/>
            <a:ext cx="9538940" cy="881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568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Asegurar un documento anónimo – Comunicar. Escuela de Autores">
            <a:extLst>
              <a:ext uri="{FF2B5EF4-FFF2-40B4-BE49-F238E27FC236}">
                <a16:creationId xmlns:a16="http://schemas.microsoft.com/office/drawing/2014/main" id="{791C2352-6F84-CCC8-3DB5-8FC239616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aralelogramo 4">
            <a:extLst>
              <a:ext uri="{FF2B5EF4-FFF2-40B4-BE49-F238E27FC236}">
                <a16:creationId xmlns:a16="http://schemas.microsoft.com/office/drawing/2014/main" id="{5B80D582-37D8-5049-253B-85D0AE8DEC81}"/>
              </a:ext>
            </a:extLst>
          </p:cNvPr>
          <p:cNvSpPr/>
          <p:nvPr/>
        </p:nvSpPr>
        <p:spPr>
          <a:xfrm>
            <a:off x="-3352800" y="0"/>
            <a:ext cx="14382750" cy="6858000"/>
          </a:xfrm>
          <a:prstGeom prst="parallelogram">
            <a:avLst>
              <a:gd name="adj" fmla="val 4855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B426FB1-14EA-3F1C-F259-CD67FFA180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166100" cy="4351338"/>
          </a:xfrm>
        </p:spPr>
        <p:txBody>
          <a:bodyPr/>
          <a:lstStyle/>
          <a:p>
            <a:r>
              <a:rPr lang="es-CL" dirty="0"/>
              <a:t>Ingresar los resultados a la planilla.</a:t>
            </a:r>
          </a:p>
          <a:p>
            <a:r>
              <a:rPr lang="es-CL" dirty="0"/>
              <a:t>Borrar los datos de usuario de Excel para el documento.</a:t>
            </a:r>
          </a:p>
          <a:p>
            <a:r>
              <a:rPr lang="es-CL" dirty="0"/>
              <a:t>Revisar que el documento no contenga datos.</a:t>
            </a:r>
          </a:p>
          <a:p>
            <a:r>
              <a:rPr lang="es-CL" dirty="0"/>
              <a:t>Ingresar al sitio </a:t>
            </a:r>
            <a:r>
              <a:rPr lang="es-CL" dirty="0">
                <a:hlinkClick r:id="rId3"/>
              </a:rPr>
              <a:t>www.renalasch.cl</a:t>
            </a:r>
            <a:endParaRPr lang="es-CL" sz="2000" dirty="0"/>
          </a:p>
          <a:p>
            <a:r>
              <a:rPr lang="es-CL" dirty="0"/>
              <a:t>Enviar los resultados por medio del formulario web.</a:t>
            </a:r>
            <a:br>
              <a:rPr lang="es-CL" dirty="0"/>
            </a:br>
            <a:r>
              <a:rPr lang="es-CL" sz="2000" dirty="0"/>
              <a:t>[---sólo una vez---]</a:t>
            </a:r>
            <a:endParaRPr lang="es-CL" dirty="0"/>
          </a:p>
          <a:p>
            <a:r>
              <a:rPr lang="es-CL" dirty="0"/>
              <a:t>Anotar el código generado para su laboratorio.</a:t>
            </a:r>
          </a:p>
          <a:p>
            <a:endParaRPr lang="es-CL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EEACC8E-E8FC-8769-A156-4EE7D54F0B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CL" sz="4400" b="1" dirty="0">
                <a:latin typeface="gobCL" pitchFamily="50" charset="0"/>
              </a:rPr>
              <a:t>GARANTÍA DE UN PROCESO ANÓNIMO</a:t>
            </a: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8125780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Interfaz de usuario gráfica, Texto, Aplicación&#10;&#10;Descripción generada automáticamente">
            <a:extLst>
              <a:ext uri="{FF2B5EF4-FFF2-40B4-BE49-F238E27FC236}">
                <a16:creationId xmlns:a16="http://schemas.microsoft.com/office/drawing/2014/main" id="{E9938CD6-7CFE-43B8-A436-92BC6263DE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3095051" y="1151432"/>
            <a:ext cx="86206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s-CL" sz="5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439192B9-7163-7010-241B-455B1104A71F}"/>
              </a:ext>
            </a:extLst>
          </p:cNvPr>
          <p:cNvSpPr txBox="1"/>
          <p:nvPr/>
        </p:nvSpPr>
        <p:spPr>
          <a:xfrm>
            <a:off x="4009737" y="489712"/>
            <a:ext cx="67913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4000" b="1" dirty="0">
                <a:latin typeface="gobCL" pitchFamily="50" charset="0"/>
              </a:rPr>
              <a:t>Sistema de reporte de resultados Ronda 2/2025</a:t>
            </a:r>
          </a:p>
        </p:txBody>
      </p:sp>
    </p:spTree>
    <p:extLst>
      <p:ext uri="{BB962C8B-B14F-4D97-AF65-F5344CB8AC3E}">
        <p14:creationId xmlns:p14="http://schemas.microsoft.com/office/powerpoint/2010/main" val="34138677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Asegurar un documento anónimo – Comunicar. Escuela de Autores">
            <a:extLst>
              <a:ext uri="{FF2B5EF4-FFF2-40B4-BE49-F238E27FC236}">
                <a16:creationId xmlns:a16="http://schemas.microsoft.com/office/drawing/2014/main" id="{5680CABF-A48C-21BA-832B-15603FCFF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8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aralelogramo 2">
            <a:extLst>
              <a:ext uri="{FF2B5EF4-FFF2-40B4-BE49-F238E27FC236}">
                <a16:creationId xmlns:a16="http://schemas.microsoft.com/office/drawing/2014/main" id="{711E8DD6-B52D-669C-CF31-ED5654D1F1EB}"/>
              </a:ext>
            </a:extLst>
          </p:cNvPr>
          <p:cNvSpPr/>
          <p:nvPr/>
        </p:nvSpPr>
        <p:spPr>
          <a:xfrm flipH="1">
            <a:off x="-4000500" y="-57150"/>
            <a:ext cx="10382250" cy="7143750"/>
          </a:xfrm>
          <a:prstGeom prst="parallelogram">
            <a:avLst>
              <a:gd name="adj" fmla="val 4466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CA3E65C-7BCF-E3D2-84AE-C9F420EC6102}"/>
              </a:ext>
            </a:extLst>
          </p:cNvPr>
          <p:cNvSpPr txBox="1"/>
          <p:nvPr/>
        </p:nvSpPr>
        <p:spPr>
          <a:xfrm>
            <a:off x="942687" y="3432583"/>
            <a:ext cx="48485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>
                <a:latin typeface="gobCL" pitchFamily="50" charset="0"/>
              </a:rPr>
              <a:t>QUEREMOS GARANTIZAR UN PROCESO ANÓNIMO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639D8F1E-B856-CF3F-598A-D8F4AD7C1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37" b="89646" l="4855" r="94798">
                        <a14:foregroundMark x1="20116" y1="39510" x2="20116" y2="39510"/>
                        <a14:foregroundMark x1="19306" y1="28338" x2="18382" y2="30245"/>
                        <a14:foregroundMark x1="14566" y1="31063" x2="14566" y2="31063"/>
                        <a14:foregroundMark x1="11908" y1="37330" x2="11908" y2="37330"/>
                        <a14:foregroundMark x1="13410" y1="48501" x2="15607" y2="51499"/>
                        <a14:foregroundMark x1="8208" y1="55041" x2="8208" y2="59946"/>
                        <a14:foregroundMark x1="10983" y1="60218" x2="13526" y2="58856"/>
                        <a14:foregroundMark x1="20116" y1="62670" x2="21965" y2="60218"/>
                        <a14:foregroundMark x1="36185" y1="76022" x2="36532" y2="83106"/>
                        <a14:foregroundMark x1="43931" y1="78747" x2="43931" y2="83379"/>
                        <a14:foregroundMark x1="50751" y1="77929" x2="52832" y2="77929"/>
                        <a14:foregroundMark x1="58734" y1="76839" x2="58844" y2="76294"/>
                        <a14:foregroundMark x1="57803" y1="81471" x2="58734" y2="76839"/>
                        <a14:foregroundMark x1="64971" y1="77384" x2="64971" y2="82561"/>
                        <a14:foregroundMark x1="71705" y1="77929" x2="72023" y2="74932"/>
                        <a14:foregroundMark x1="71561" y1="79292" x2="71705" y2="77929"/>
                        <a14:foregroundMark x1="78613" y1="76839" x2="80578" y2="78202"/>
                        <a14:foregroundMark x1="84624" y1="77384" x2="84624" y2="78747"/>
                        <a14:foregroundMark x1="91445" y1="74387" x2="91445" y2="78202"/>
                        <a14:foregroundMark x1="94798" y1="78202" x2="94566" y2="76022"/>
                        <a14:foregroundMark x1="12717" y1="21798" x2="12717" y2="21798"/>
                        <a14:foregroundMark x1="16416" y1="15531" x2="16416" y2="15531"/>
                        <a14:foregroundMark x1="21618" y1="17984" x2="21618" y2="17984"/>
                        <a14:foregroundMark x1="10520" y1="13624" x2="10520" y2="13624"/>
                        <a14:foregroundMark x1="6936" y1="77929" x2="6936" y2="77929"/>
                        <a14:foregroundMark x1="6127" y1="58038" x2="6127" y2="58038"/>
                        <a14:foregroundMark x1="38150" y1="76294" x2="38150" y2="76294"/>
                        <a14:foregroundMark x1="31792" y1="88283" x2="31792" y2="88283"/>
                        <a14:foregroundMark x1="38382" y1="23161" x2="38613" y2="23978"/>
                        <a14:foregroundMark x1="36362" y1="24754" x2="36416" y2="26158"/>
                        <a14:foregroundMark x1="36185" y1="18801" x2="36416" y2="16349"/>
                        <a14:foregroundMark x1="40809" y1="21526" x2="41200" y2="24517"/>
                        <a14:foregroundMark x1="42365" y1="22343" x2="43121" y2="22343"/>
                        <a14:foregroundMark x1="44740" y1="20708" x2="44855" y2="24251"/>
                        <a14:foregroundMark x1="47168" y1="18529" x2="47168" y2="24251"/>
                        <a14:foregroundMark x1="52023" y1="16621" x2="54913" y2="25613"/>
                        <a14:foregroundMark x1="58698" y1="24415" x2="58960" y2="25341"/>
                        <a14:foregroundMark x1="57965" y1="21823" x2="58331" y2="23116"/>
                        <a14:foregroundMark x1="57110" y1="18801" x2="57382" y2="19764"/>
                        <a14:foregroundMark x1="62543" y1="19074" x2="61040" y2="19074"/>
                        <a14:foregroundMark x1="64102" y1="21224" x2="64083" y2="22071"/>
                        <a14:foregroundMark x1="64624" y1="16076" x2="64624" y2="16076"/>
                        <a14:foregroundMark x1="68890" y1="21777" x2="69133" y2="21798"/>
                        <a14:foregroundMark x1="70405" y1="23706" x2="70652" y2="23161"/>
                        <a14:foregroundMark x1="76178" y1="20465" x2="76291" y2="20589"/>
                        <a14:foregroundMark x1="74913" y1="19074" x2="75318" y2="19520"/>
                        <a14:foregroundMark x1="78836" y1="23161" x2="78844" y2="23433"/>
                        <a14:foregroundMark x1="78613" y1="15531" x2="78812" y2="22343"/>
                        <a14:foregroundMark x1="46936" y1="39782" x2="46936" y2="43052"/>
                        <a14:foregroundMark x1="51329" y1="37602" x2="52601" y2="37602"/>
                        <a14:foregroundMark x1="54798" y1="34877" x2="54913" y2="40599"/>
                        <a14:foregroundMark x1="60558" y1="38741" x2="61734" y2="40054"/>
                        <a14:foregroundMark x1="59538" y1="37602" x2="60275" y2="38425"/>
                        <a14:foregroundMark x1="63237" y1="38965" x2="63237" y2="42779"/>
                        <a14:foregroundMark x1="66865" y1="38114" x2="67514" y2="38420"/>
                        <a14:foregroundMark x1="65780" y1="37602" x2="66334" y2="37863"/>
                        <a14:foregroundMark x1="69827" y1="35695" x2="69827" y2="42234"/>
                        <a14:foregroundMark x1="74177" y1="38420" x2="74451" y2="38420"/>
                        <a14:foregroundMark x1="73821" y1="38420" x2="73946" y2="38420"/>
                        <a14:foregroundMark x1="72601" y1="38420" x2="73137" y2="38420"/>
                        <a14:foregroundMark x1="76647" y1="38965" x2="76647" y2="43052"/>
                        <a14:foregroundMark x1="79075" y1="40327" x2="78844" y2="43597"/>
                        <a14:foregroundMark x1="78960" y1="34605" x2="78960" y2="34605"/>
                        <a14:foregroundMark x1="81387" y1="37602" x2="83353" y2="37875"/>
                        <a14:foregroundMark x1="86370" y1="43709" x2="86358" y2="44414"/>
                        <a14:foregroundMark x1="40231" y1="40872" x2="41040" y2="44414"/>
                        <a14:foregroundMark x1="37572" y1="37602" x2="36416" y2="38692"/>
                        <a14:foregroundMark x1="38150" y1="56676" x2="36994" y2="56676"/>
                        <a14:foregroundMark x1="40116" y1="58583" x2="40347" y2="62125"/>
                        <a14:foregroundMark x1="47617" y1="54496" x2="46590" y2="55858"/>
                        <a14:foregroundMark x1="48439" y1="53406" x2="47617" y2="54496"/>
                        <a14:foregroundMark x1="50751" y1="62244" x2="50751" y2="62670"/>
                        <a14:foregroundMark x1="50751" y1="58038" x2="50751" y2="60763"/>
                        <a14:foregroundMark x1="50751" y1="57493" x2="50751" y2="58038"/>
                        <a14:foregroundMark x1="55029" y1="58311" x2="55029" y2="62670"/>
                        <a14:foregroundMark x1="58844" y1="54496" x2="58844" y2="62125"/>
                        <a14:foregroundMark x1="60925" y1="57493" x2="62890" y2="57493"/>
                        <a14:foregroundMark x1="65146" y1="56948" x2="64277" y2="57221"/>
                        <a14:foregroundMark x1="66012" y1="56676" x2="65146" y2="56948"/>
                        <a14:foregroundMark x1="72486" y1="54768" x2="72832" y2="59128"/>
                        <a14:foregroundMark x1="74352" y1="58311" x2="74566" y2="61853"/>
                        <a14:foregroundMark x1="74335" y1="58038" x2="74352" y2="58311"/>
                        <a14:foregroundMark x1="80809" y1="55586" x2="80462" y2="60490"/>
                        <a14:foregroundMark x1="84971" y1="56948" x2="84971" y2="60218"/>
                        <a14:foregroundMark x1="89133" y1="57493" x2="89249" y2="60763"/>
                        <a14:foregroundMark x1="89133" y1="53678" x2="89133" y2="53678"/>
                        <a14:foregroundMark x1="90751" y1="56676" x2="90983" y2="64305"/>
                        <a14:foregroundMark x1="92955" y1="58038" x2="93410" y2="55586"/>
                        <a14:foregroundMark x1="92803" y1="58856" x2="92955" y2="58038"/>
                        <a14:foregroundMark x1="92601" y1="59946" x2="92803" y2="58856"/>
                        <a14:foregroundMark x1="64393" y1="21253" x2="64393" y2="22343"/>
                        <a14:foregroundMark x1="72370" y1="19619" x2="72717" y2="19891"/>
                        <a14:foregroundMark x1="71329" y1="18801" x2="71676" y2="18801"/>
                        <a14:foregroundMark x1="76647" y1="20163" x2="76763" y2="20163"/>
                        <a14:foregroundMark x1="37225" y1="21798" x2="37225" y2="21798"/>
                        <a14:foregroundMark x1="37572" y1="21798" x2="37572" y2="21798"/>
                        <a14:foregroundMark x1="38150" y1="21798" x2="37688" y2="21798"/>
                        <a14:foregroundMark x1="36647" y1="21253" x2="37225" y2="21253"/>
                        <a14:foregroundMark x1="37457" y1="21253" x2="37457" y2="21253"/>
                        <a14:foregroundMark x1="37225" y1="22071" x2="37225" y2="22071"/>
                        <a14:foregroundMark x1="84971" y1="38420" x2="85318" y2="39782"/>
                        <a14:foregroundMark x1="25087" y1="50136" x2="25665" y2="51771"/>
                        <a14:foregroundMark x1="18960" y1="50409" x2="18960" y2="52316"/>
                        <a14:foregroundMark x1="24509" y1="58038" x2="25549" y2="61035"/>
                        <a14:foregroundMark x1="18497" y1="69482" x2="16069" y2="73025"/>
                        <a14:foregroundMark x1="5434" y1="69210" x2="6127" y2="70572"/>
                        <a14:foregroundMark x1="13295" y1="85559" x2="15029" y2="85559"/>
                        <a14:foregroundMark x1="20000" y1="79564" x2="21503" y2="79564"/>
                        <a14:foregroundMark x1="25434" y1="76567" x2="26127" y2="73569"/>
                        <a14:foregroundMark x1="4855" y1="59946" x2="5434" y2="59401"/>
                        <a14:foregroundMark x1="12601" y1="69755" x2="12601" y2="69755"/>
                        <a14:foregroundMark x1="31908" y1="85014" x2="32023" y2="80654"/>
                        <a14:foregroundMark x1="32139" y1="76022" x2="32139" y2="61035"/>
                        <a14:backgroundMark x1="3699" y1="9537" x2="3699" y2="9537"/>
                        <a14:backgroundMark x1="4509" y1="21253" x2="4393" y2="40872"/>
                        <a14:backgroundMark x1="6358" y1="14714" x2="1965" y2="49046"/>
                        <a14:backgroundMark x1="5642" y1="77929" x2="7168" y2="89918"/>
                        <a14:backgroundMark x1="5001" y1="72896" x2="5642" y2="77929"/>
                        <a14:backgroundMark x1="1965" y1="49046" x2="4720" y2="70684"/>
                        <a14:backgroundMark x1="7168" y1="89918" x2="23699" y2="94550"/>
                        <a14:backgroundMark x1="23699" y1="94550" x2="30173" y2="60763"/>
                        <a14:backgroundMark x1="28786" y1="15531" x2="28324" y2="35695"/>
                        <a14:backgroundMark x1="86012" y1="16076" x2="81156" y2="29700"/>
                        <a14:backgroundMark x1="38150" y1="76022" x2="38150" y2="76022"/>
                        <a14:backgroundMark x1="59422" y1="76839" x2="59422" y2="76839"/>
                        <a14:backgroundMark x1="72370" y1="77929" x2="72370" y2="77929"/>
                        <a14:backgroundMark x1="50983" y1="77929" x2="50983" y2="77929"/>
                        <a14:backgroundMark x1="52832" y1="77929" x2="52832" y2="77929"/>
                        <a14:backgroundMark x1="61387" y1="59946" x2="61387" y2="59946"/>
                        <a14:backgroundMark x1="61618" y1="57221" x2="61618" y2="57221"/>
                        <a14:backgroundMark x1="61272" y1="57493" x2="61272" y2="57493"/>
                        <a14:backgroundMark x1="62081" y1="57493" x2="62081" y2="57493"/>
                        <a14:backgroundMark x1="61850" y1="57493" x2="61850" y2="57493"/>
                        <a14:backgroundMark x1="61850" y1="57493" x2="61850" y2="57766"/>
                        <a14:backgroundMark x1="62428" y1="58038" x2="62428" y2="58038"/>
                        <a14:backgroundMark x1="65549" y1="57766" x2="65549" y2="57766"/>
                        <a14:backgroundMark x1="65434" y1="56948" x2="65434" y2="56948"/>
                        <a14:backgroundMark x1="49711" y1="58038" x2="49711" y2="58038"/>
                        <a14:backgroundMark x1="47630" y1="54496" x2="47630" y2="54496"/>
                        <a14:backgroundMark x1="50058" y1="60763" x2="50058" y2="61853"/>
                        <a14:backgroundMark x1="50289" y1="62125" x2="50520" y2="62670"/>
                        <a14:backgroundMark x1="37341" y1="59946" x2="37341" y2="60763"/>
                        <a14:backgroundMark x1="41040" y1="58856" x2="41503" y2="58311"/>
                        <a14:backgroundMark x1="41272" y1="40327" x2="41734" y2="40054"/>
                        <a14:backgroundMark x1="41272" y1="43869" x2="41734" y2="43324"/>
                        <a14:backgroundMark x1="51445" y1="43324" x2="52254" y2="43324"/>
                        <a14:backgroundMark x1="59538" y1="41962" x2="60000" y2="41417"/>
                        <a14:backgroundMark x1="66127" y1="43324" x2="66936" y2="42779"/>
                        <a14:backgroundMark x1="67168" y1="39237" x2="66705" y2="39237"/>
                        <a14:backgroundMark x1="60116" y1="38692" x2="60578" y2="38692"/>
                        <a14:backgroundMark x1="57688" y1="20708" x2="58266" y2="20708"/>
                        <a14:backgroundMark x1="57803" y1="25068" x2="58035" y2="25068"/>
                        <a14:backgroundMark x1="58266" y1="23706" x2="58613" y2="23706"/>
                        <a14:backgroundMark x1="58266" y1="23161" x2="58613" y2="24523"/>
                        <a14:backgroundMark x1="58266" y1="22888" x2="58728" y2="22616"/>
                        <a14:backgroundMark x1="57110" y1="20981" x2="57803" y2="20436"/>
                        <a14:backgroundMark x1="67630" y1="22616" x2="68208" y2="23433"/>
                        <a14:backgroundMark x1="67399" y1="21798" x2="67861" y2="21526"/>
                        <a14:backgroundMark x1="66821" y1="21253" x2="66936" y2="24523"/>
                        <a14:backgroundMark x1="71329" y1="20981" x2="71792" y2="20708"/>
                        <a14:backgroundMark x1="75376" y1="20708" x2="76185" y2="20436"/>
                        <a14:backgroundMark x1="75376" y1="24796" x2="75838" y2="24251"/>
                        <a14:backgroundMark x1="75145" y1="20163" x2="75723" y2="20163"/>
                        <a14:backgroundMark x1="76185" y1="20981" x2="76426" y2="20981"/>
                        <a14:backgroundMark x1="79191" y1="22343" x2="79191" y2="23161"/>
                        <a14:backgroundMark x1="41503" y1="21253" x2="42659" y2="21253"/>
                        <a14:backgroundMark x1="37961" y1="18529" x2="38150" y2="18529"/>
                        <a14:backgroundMark x1="41272" y1="24251" x2="41618" y2="24251"/>
                        <a14:backgroundMark x1="37315" y1="20921" x2="37484" y2="21043"/>
                        <a14:backgroundMark x1="36647" y1="20436" x2="36832" y2="20570"/>
                        <a14:backgroundMark x1="64046" y1="22343" x2="64046" y2="25613"/>
                        <a14:backgroundMark x1="63815" y1="18801" x2="64046" y2="21253"/>
                        <a14:backgroundMark x1="71908" y1="20163" x2="72185" y2="20163"/>
                        <a14:backgroundMark x1="55838" y1="58038" x2="55838" y2="58038"/>
                        <a14:backgroundMark x1="75376" y1="58311" x2="75376" y2="58311"/>
                        <a14:backgroundMark x1="73410" y1="41417" x2="73410" y2="41417"/>
                        <a14:backgroundMark x1="86127" y1="39510" x2="86127" y2="39510"/>
                        <a14:backgroundMark x1="86474" y1="38692" x2="86127" y2="38965"/>
                        <a14:backgroundMark x1="86474" y1="40327" x2="86127" y2="40054"/>
                        <a14:backgroundMark x1="86821" y1="39782" x2="86358" y2="39782"/>
                        <a14:backgroundMark x1="85780" y1="43324" x2="86474" y2="43324"/>
                        <a14:backgroundMark x1="86705" y1="35695" x2="84509" y2="35695"/>
                        <a14:backgroundMark x1="73642" y1="38965" x2="73642" y2="38965"/>
                        <a14:backgroundMark x1="73064" y1="38692" x2="73526" y2="38692"/>
                        <a14:backgroundMark x1="73873" y1="38692" x2="74104" y2="38692"/>
                        <a14:backgroundMark x1="72832" y1="39237" x2="73757" y2="38692"/>
                        <a14:backgroundMark x1="93526" y1="58856" x2="93988" y2="58038"/>
                        <a14:backgroundMark x1="92948" y1="58856" x2="92948" y2="58856"/>
                        <a14:backgroundMark x1="93064" y1="58038" x2="93064" y2="58038"/>
                        <a14:backgroundMark x1="10520" y1="50136" x2="11329" y2="50954"/>
                        <a14:backgroundMark x1="15838" y1="72207" x2="16069" y2="68937"/>
                        <a14:backgroundMark x1="15838" y1="73842" x2="15838" y2="71662"/>
                        <a14:backgroundMark x1="16069" y1="76022" x2="16069" y2="71117"/>
                        <a14:backgroundMark x1="37110" y1="40599" x2="37110" y2="40599"/>
                        <a14:backgroundMark x1="55607" y1="41962" x2="55607" y2="41962"/>
                        <a14:backgroundMark x1="81850" y1="42507" x2="81850" y2="42507"/>
                        <a14:backgroundMark x1="90173" y1="61853" x2="90520" y2="574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9" y="1994308"/>
            <a:ext cx="3172924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40442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BFF8D8F-1468-3355-DECC-0059BEF0F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5783" y="771154"/>
            <a:ext cx="8840434" cy="5315692"/>
          </a:xfrm>
          <a:prstGeom prst="rect">
            <a:avLst/>
          </a:prstGeom>
        </p:spPr>
      </p:pic>
      <p:grpSp>
        <p:nvGrpSpPr>
          <p:cNvPr id="10" name="Grupo 9">
            <a:extLst>
              <a:ext uri="{FF2B5EF4-FFF2-40B4-BE49-F238E27FC236}">
                <a16:creationId xmlns:a16="http://schemas.microsoft.com/office/drawing/2014/main" id="{B55ACA38-164C-7EEA-5B35-8D274D23E65A}"/>
              </a:ext>
            </a:extLst>
          </p:cNvPr>
          <p:cNvGrpSpPr/>
          <p:nvPr/>
        </p:nvGrpSpPr>
        <p:grpSpPr>
          <a:xfrm>
            <a:off x="3179143" y="3319567"/>
            <a:ext cx="3421811" cy="513272"/>
            <a:chOff x="3179143" y="3319567"/>
            <a:chExt cx="3421811" cy="513272"/>
          </a:xfrm>
        </p:grpSpPr>
        <p:sp>
          <p:nvSpPr>
            <p:cNvPr id="5" name="Bocadillo: rectángulo 4">
              <a:extLst>
                <a:ext uri="{FF2B5EF4-FFF2-40B4-BE49-F238E27FC236}">
                  <a16:creationId xmlns:a16="http://schemas.microsoft.com/office/drawing/2014/main" id="{A9F3E2DA-15F4-E102-4C68-747B038EDD88}"/>
                </a:ext>
              </a:extLst>
            </p:cNvPr>
            <p:cNvSpPr/>
            <p:nvPr/>
          </p:nvSpPr>
          <p:spPr>
            <a:xfrm>
              <a:off x="3179143" y="3319567"/>
              <a:ext cx="3421811" cy="513272"/>
            </a:xfrm>
            <a:prstGeom prst="wedgeRectCallout">
              <a:avLst>
                <a:gd name="adj1" fmla="val -22094"/>
                <a:gd name="adj2" fmla="val 70904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4" name="CuadroTexto 3">
              <a:extLst>
                <a:ext uri="{FF2B5EF4-FFF2-40B4-BE49-F238E27FC236}">
                  <a16:creationId xmlns:a16="http://schemas.microsoft.com/office/drawing/2014/main" id="{DDA4A6C2-2AB7-BBC3-726C-9C77052C6EF3}"/>
                </a:ext>
              </a:extLst>
            </p:cNvPr>
            <p:cNvSpPr txBox="1"/>
            <p:nvPr/>
          </p:nvSpPr>
          <p:spPr>
            <a:xfrm>
              <a:off x="3179143" y="3391537"/>
              <a:ext cx="3079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dirty="0"/>
                <a:t>Ingresar su correo de contacto</a:t>
              </a:r>
            </a:p>
          </p:txBody>
        </p:sp>
      </p:grpSp>
      <p:grpSp>
        <p:nvGrpSpPr>
          <p:cNvPr id="11" name="Grupo 10">
            <a:extLst>
              <a:ext uri="{FF2B5EF4-FFF2-40B4-BE49-F238E27FC236}">
                <a16:creationId xmlns:a16="http://schemas.microsoft.com/office/drawing/2014/main" id="{6B29919B-C19A-576B-58CF-58A084DBA86B}"/>
              </a:ext>
            </a:extLst>
          </p:cNvPr>
          <p:cNvGrpSpPr/>
          <p:nvPr/>
        </p:nvGrpSpPr>
        <p:grpSpPr>
          <a:xfrm>
            <a:off x="2191109" y="4127575"/>
            <a:ext cx="3079630" cy="513272"/>
            <a:chOff x="2191109" y="4127575"/>
            <a:chExt cx="3079630" cy="513272"/>
          </a:xfrm>
        </p:grpSpPr>
        <p:sp>
          <p:nvSpPr>
            <p:cNvPr id="6" name="Bocadillo: rectángulo 5">
              <a:extLst>
                <a:ext uri="{FF2B5EF4-FFF2-40B4-BE49-F238E27FC236}">
                  <a16:creationId xmlns:a16="http://schemas.microsoft.com/office/drawing/2014/main" id="{A9109476-5FB1-C49A-206A-F98992B08F68}"/>
                </a:ext>
              </a:extLst>
            </p:cNvPr>
            <p:cNvSpPr/>
            <p:nvPr/>
          </p:nvSpPr>
          <p:spPr>
            <a:xfrm>
              <a:off x="2191109" y="4127575"/>
              <a:ext cx="2293498" cy="513272"/>
            </a:xfrm>
            <a:prstGeom prst="wedgeRectCallout">
              <a:avLst>
                <a:gd name="adj1" fmla="val 56512"/>
                <a:gd name="adj2" fmla="val 32248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9812FE7D-19F7-1BB8-D63B-AC6E09DDFC66}"/>
                </a:ext>
              </a:extLst>
            </p:cNvPr>
            <p:cNvSpPr txBox="1"/>
            <p:nvPr/>
          </p:nvSpPr>
          <p:spPr>
            <a:xfrm>
              <a:off x="2191109" y="4186506"/>
              <a:ext cx="307963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dirty="0"/>
                <a:t>Adjuntar archivo Excel</a:t>
              </a:r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DA179C38-8749-F358-20B7-218C469C10B7}"/>
              </a:ext>
            </a:extLst>
          </p:cNvPr>
          <p:cNvGrpSpPr/>
          <p:nvPr/>
        </p:nvGrpSpPr>
        <p:grpSpPr>
          <a:xfrm>
            <a:off x="2191109" y="5228880"/>
            <a:ext cx="1915065" cy="513272"/>
            <a:chOff x="2191109" y="5228880"/>
            <a:chExt cx="1915065" cy="513272"/>
          </a:xfrm>
        </p:grpSpPr>
        <p:sp>
          <p:nvSpPr>
            <p:cNvPr id="8" name="Bocadillo: rectángulo 7">
              <a:extLst>
                <a:ext uri="{FF2B5EF4-FFF2-40B4-BE49-F238E27FC236}">
                  <a16:creationId xmlns:a16="http://schemas.microsoft.com/office/drawing/2014/main" id="{A7DFB190-EA9A-1D4D-7766-0EE90FDD9935}"/>
                </a:ext>
              </a:extLst>
            </p:cNvPr>
            <p:cNvSpPr/>
            <p:nvPr/>
          </p:nvSpPr>
          <p:spPr>
            <a:xfrm>
              <a:off x="2191109" y="5228880"/>
              <a:ext cx="1915065" cy="513272"/>
            </a:xfrm>
            <a:prstGeom prst="wedgeRectCallout">
              <a:avLst>
                <a:gd name="adj1" fmla="val 58314"/>
                <a:gd name="adj2" fmla="val -41701"/>
              </a:avLst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L"/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id="{D1003585-5C54-D638-8145-6DB68A88DF69}"/>
                </a:ext>
              </a:extLst>
            </p:cNvPr>
            <p:cNvSpPr txBox="1"/>
            <p:nvPr/>
          </p:nvSpPr>
          <p:spPr>
            <a:xfrm>
              <a:off x="2191109" y="5287811"/>
              <a:ext cx="19150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L" dirty="0"/>
                <a:t>Enviar formulario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4847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bación de pantalla 2026-02-25 151838">
            <a:hlinkClick r:id="" action="ppaction://media"/>
            <a:extLst>
              <a:ext uri="{FF2B5EF4-FFF2-40B4-BE49-F238E27FC236}">
                <a16:creationId xmlns:a16="http://schemas.microsoft.com/office/drawing/2014/main" id="{907CD8B0-5F47-1ED3-B123-1DD7AC28371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4850" y="762000"/>
            <a:ext cx="88773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132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C7188AD-89CE-B365-CF02-78D4746EB1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0705" y="1004549"/>
            <a:ext cx="7630590" cy="48489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EBE7B4B3-F4D3-CEED-AD02-57860C4679ED}"/>
                  </a:ext>
                </a:extLst>
              </p14:cNvPr>
              <p14:cNvContentPartPr/>
              <p14:nvPr/>
            </p14:nvContentPartPr>
            <p14:xfrm>
              <a:off x="3704895" y="3657495"/>
              <a:ext cx="961560" cy="36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EBE7B4B3-F4D3-CEED-AD02-57860C4679E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51255" y="3549495"/>
                <a:ext cx="10692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05113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mprendedores y el 4° Informe: ¿Qué pasó tras bambalinas?">
            <a:extLst>
              <a:ext uri="{FF2B5EF4-FFF2-40B4-BE49-F238E27FC236}">
                <a16:creationId xmlns:a16="http://schemas.microsoft.com/office/drawing/2014/main" id="{F63D2D53-2CC8-2F34-DE27-123DE2C15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68" y="-304800"/>
            <a:ext cx="12201768" cy="775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39822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15F08D7D-3E3E-4FF3-E353-0AFF3069C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8362"/>
            <a:ext cx="12192000" cy="374507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F9A50DC7-1F55-B6ED-BD6A-903C42CFCC42}"/>
                  </a:ext>
                </a:extLst>
              </p14:cNvPr>
              <p14:cNvContentPartPr/>
              <p14:nvPr/>
            </p14:nvContentPartPr>
            <p14:xfrm>
              <a:off x="1803070" y="3197120"/>
              <a:ext cx="961560" cy="36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F9A50DC7-1F55-B6ED-BD6A-903C42CFCC4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749430" y="3089120"/>
                <a:ext cx="10692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5" name="CuadroTexto 4">
            <a:extLst>
              <a:ext uri="{FF2B5EF4-FFF2-40B4-BE49-F238E27FC236}">
                <a16:creationId xmlns:a16="http://schemas.microsoft.com/office/drawing/2014/main" id="{959746CC-4833-327C-C5AE-0713DF115B70}"/>
              </a:ext>
            </a:extLst>
          </p:cNvPr>
          <p:cNvSpPr txBox="1"/>
          <p:nvPr/>
        </p:nvSpPr>
        <p:spPr>
          <a:xfrm>
            <a:off x="711200" y="4318000"/>
            <a:ext cx="104775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b="1" dirty="0"/>
              <a:t>Consecuencias: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/>
              <a:t>Para no distorsionar los resultados, no deben subir archivos más de una vez.</a:t>
            </a:r>
            <a:br>
              <a:rPr lang="es-CL" dirty="0"/>
            </a:br>
            <a:r>
              <a:rPr lang="es-CL" dirty="0"/>
              <a:t>[no podemos saber si hay duplicados].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/>
              <a:t>Sólo un reporte por laboratorio.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/>
              <a:t>No pueden modificar el archivo una vez enviado.</a:t>
            </a:r>
          </a:p>
          <a:p>
            <a:pPr marL="342900" indent="-342900">
              <a:buFont typeface="+mj-lt"/>
              <a:buAutoNum type="arabicPeriod"/>
            </a:pPr>
            <a:r>
              <a:rPr lang="es-CL" dirty="0"/>
              <a:t>No será posible para nosotros reenviar el código de su laboratorio</a:t>
            </a:r>
            <a:br>
              <a:rPr lang="es-CL" dirty="0"/>
            </a:br>
            <a:r>
              <a:rPr lang="es-CL" dirty="0"/>
              <a:t>[anótelo en papel o impriman el correo recibido].</a:t>
            </a:r>
          </a:p>
          <a:p>
            <a:pPr marL="342900" indent="-342900">
              <a:buFont typeface="+mj-lt"/>
              <a:buAutoNum type="arabicPeriod"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927628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lustración surrealista de un archivo de Excel con máscara flotando en un cielo etéreo representando la anonimización de datos para IA">
            <a:extLst>
              <a:ext uri="{FF2B5EF4-FFF2-40B4-BE49-F238E27FC236}">
                <a16:creationId xmlns:a16="http://schemas.microsoft.com/office/drawing/2014/main" id="{F2B1AE50-4FF1-E44A-44B0-5991263B2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92"/>
          <a:stretch/>
        </p:blipFill>
        <p:spPr bwMode="auto">
          <a:xfrm flipH="1">
            <a:off x="3200400" y="0"/>
            <a:ext cx="8991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aralelogramo 2">
            <a:extLst>
              <a:ext uri="{FF2B5EF4-FFF2-40B4-BE49-F238E27FC236}">
                <a16:creationId xmlns:a16="http://schemas.microsoft.com/office/drawing/2014/main" id="{24602999-EEB4-7FB4-E0ED-0F39E7C45FDF}"/>
              </a:ext>
            </a:extLst>
          </p:cNvPr>
          <p:cNvSpPr/>
          <p:nvPr/>
        </p:nvSpPr>
        <p:spPr>
          <a:xfrm flipH="1">
            <a:off x="-4000500" y="-57150"/>
            <a:ext cx="10382250" cy="7143750"/>
          </a:xfrm>
          <a:prstGeom prst="parallelogram">
            <a:avLst>
              <a:gd name="adj" fmla="val 44663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FAE25F0D-570B-678D-B0B8-737FEF828E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37" b="89646" l="4855" r="94798">
                        <a14:foregroundMark x1="20116" y1="39510" x2="20116" y2="39510"/>
                        <a14:foregroundMark x1="19306" y1="28338" x2="18382" y2="30245"/>
                        <a14:foregroundMark x1="14566" y1="31063" x2="14566" y2="31063"/>
                        <a14:foregroundMark x1="11908" y1="37330" x2="11908" y2="37330"/>
                        <a14:foregroundMark x1="13410" y1="48501" x2="15607" y2="51499"/>
                        <a14:foregroundMark x1="8208" y1="55041" x2="8208" y2="59946"/>
                        <a14:foregroundMark x1="10983" y1="60218" x2="13526" y2="58856"/>
                        <a14:foregroundMark x1="20116" y1="62670" x2="21965" y2="60218"/>
                        <a14:foregroundMark x1="36185" y1="76022" x2="36532" y2="83106"/>
                        <a14:foregroundMark x1="43931" y1="78747" x2="43931" y2="83379"/>
                        <a14:foregroundMark x1="50751" y1="77929" x2="52832" y2="77929"/>
                        <a14:foregroundMark x1="58734" y1="76839" x2="58844" y2="76294"/>
                        <a14:foregroundMark x1="57803" y1="81471" x2="58734" y2="76839"/>
                        <a14:foregroundMark x1="64971" y1="77384" x2="64971" y2="82561"/>
                        <a14:foregroundMark x1="71705" y1="77929" x2="72023" y2="74932"/>
                        <a14:foregroundMark x1="71561" y1="79292" x2="71705" y2="77929"/>
                        <a14:foregroundMark x1="78613" y1="76839" x2="80578" y2="78202"/>
                        <a14:foregroundMark x1="84624" y1="77384" x2="84624" y2="78747"/>
                        <a14:foregroundMark x1="91445" y1="74387" x2="91445" y2="78202"/>
                        <a14:foregroundMark x1="94798" y1="78202" x2="94566" y2="76022"/>
                        <a14:foregroundMark x1="12717" y1="21798" x2="12717" y2="21798"/>
                        <a14:foregroundMark x1="16416" y1="15531" x2="16416" y2="15531"/>
                        <a14:foregroundMark x1="21618" y1="17984" x2="21618" y2="17984"/>
                        <a14:foregroundMark x1="10520" y1="13624" x2="10520" y2="13624"/>
                        <a14:foregroundMark x1="6936" y1="77929" x2="6936" y2="77929"/>
                        <a14:foregroundMark x1="6127" y1="58038" x2="6127" y2="58038"/>
                        <a14:foregroundMark x1="38150" y1="76294" x2="38150" y2="76294"/>
                        <a14:foregroundMark x1="31792" y1="88283" x2="31792" y2="88283"/>
                        <a14:foregroundMark x1="38382" y1="23161" x2="38613" y2="23978"/>
                        <a14:foregroundMark x1="36362" y1="24754" x2="36416" y2="26158"/>
                        <a14:foregroundMark x1="36185" y1="18801" x2="36416" y2="16349"/>
                        <a14:foregroundMark x1="40809" y1="21526" x2="41200" y2="24517"/>
                        <a14:foregroundMark x1="42365" y1="22343" x2="43121" y2="22343"/>
                        <a14:foregroundMark x1="44740" y1="20708" x2="44855" y2="24251"/>
                        <a14:foregroundMark x1="47168" y1="18529" x2="47168" y2="24251"/>
                        <a14:foregroundMark x1="52023" y1="16621" x2="54913" y2="25613"/>
                        <a14:foregroundMark x1="58698" y1="24415" x2="58960" y2="25341"/>
                        <a14:foregroundMark x1="57965" y1="21823" x2="58331" y2="23116"/>
                        <a14:foregroundMark x1="57110" y1="18801" x2="57382" y2="19764"/>
                        <a14:foregroundMark x1="62543" y1="19074" x2="61040" y2="19074"/>
                        <a14:foregroundMark x1="64102" y1="21224" x2="64083" y2="22071"/>
                        <a14:foregroundMark x1="64624" y1="16076" x2="64624" y2="16076"/>
                        <a14:foregroundMark x1="68890" y1="21777" x2="69133" y2="21798"/>
                        <a14:foregroundMark x1="70405" y1="23706" x2="70652" y2="23161"/>
                        <a14:foregroundMark x1="76178" y1="20465" x2="76291" y2="20589"/>
                        <a14:foregroundMark x1="74913" y1="19074" x2="75318" y2="19520"/>
                        <a14:foregroundMark x1="78836" y1="23161" x2="78844" y2="23433"/>
                        <a14:foregroundMark x1="78613" y1="15531" x2="78812" y2="22343"/>
                        <a14:foregroundMark x1="46936" y1="39782" x2="46936" y2="43052"/>
                        <a14:foregroundMark x1="51329" y1="37602" x2="52601" y2="37602"/>
                        <a14:foregroundMark x1="54798" y1="34877" x2="54913" y2="40599"/>
                        <a14:foregroundMark x1="60558" y1="38741" x2="61734" y2="40054"/>
                        <a14:foregroundMark x1="59538" y1="37602" x2="60275" y2="38425"/>
                        <a14:foregroundMark x1="63237" y1="38965" x2="63237" y2="42779"/>
                        <a14:foregroundMark x1="66865" y1="38114" x2="67514" y2="38420"/>
                        <a14:foregroundMark x1="65780" y1="37602" x2="66334" y2="37863"/>
                        <a14:foregroundMark x1="69827" y1="35695" x2="69827" y2="42234"/>
                        <a14:foregroundMark x1="74177" y1="38420" x2="74451" y2="38420"/>
                        <a14:foregroundMark x1="73821" y1="38420" x2="73946" y2="38420"/>
                        <a14:foregroundMark x1="72601" y1="38420" x2="73137" y2="38420"/>
                        <a14:foregroundMark x1="76647" y1="38965" x2="76647" y2="43052"/>
                        <a14:foregroundMark x1="79075" y1="40327" x2="78844" y2="43597"/>
                        <a14:foregroundMark x1="78960" y1="34605" x2="78960" y2="34605"/>
                        <a14:foregroundMark x1="81387" y1="37602" x2="83353" y2="37875"/>
                        <a14:foregroundMark x1="86370" y1="43709" x2="86358" y2="44414"/>
                        <a14:foregroundMark x1="40231" y1="40872" x2="41040" y2="44414"/>
                        <a14:foregroundMark x1="37572" y1="37602" x2="36416" y2="38692"/>
                        <a14:foregroundMark x1="38150" y1="56676" x2="36994" y2="56676"/>
                        <a14:foregroundMark x1="40116" y1="58583" x2="40347" y2="62125"/>
                        <a14:foregroundMark x1="47617" y1="54496" x2="46590" y2="55858"/>
                        <a14:foregroundMark x1="48439" y1="53406" x2="47617" y2="54496"/>
                        <a14:foregroundMark x1="50751" y1="62244" x2="50751" y2="62670"/>
                        <a14:foregroundMark x1="50751" y1="58038" x2="50751" y2="60763"/>
                        <a14:foregroundMark x1="50751" y1="57493" x2="50751" y2="58038"/>
                        <a14:foregroundMark x1="55029" y1="58311" x2="55029" y2="62670"/>
                        <a14:foregroundMark x1="58844" y1="54496" x2="58844" y2="62125"/>
                        <a14:foregroundMark x1="60925" y1="57493" x2="62890" y2="57493"/>
                        <a14:foregroundMark x1="65146" y1="56948" x2="64277" y2="57221"/>
                        <a14:foregroundMark x1="66012" y1="56676" x2="65146" y2="56948"/>
                        <a14:foregroundMark x1="72486" y1="54768" x2="72832" y2="59128"/>
                        <a14:foregroundMark x1="74352" y1="58311" x2="74566" y2="61853"/>
                        <a14:foregroundMark x1="74335" y1="58038" x2="74352" y2="58311"/>
                        <a14:foregroundMark x1="80809" y1="55586" x2="80462" y2="60490"/>
                        <a14:foregroundMark x1="84971" y1="56948" x2="84971" y2="60218"/>
                        <a14:foregroundMark x1="89133" y1="57493" x2="89249" y2="60763"/>
                        <a14:foregroundMark x1="89133" y1="53678" x2="89133" y2="53678"/>
                        <a14:foregroundMark x1="90751" y1="56676" x2="90983" y2="64305"/>
                        <a14:foregroundMark x1="92955" y1="58038" x2="93410" y2="55586"/>
                        <a14:foregroundMark x1="92803" y1="58856" x2="92955" y2="58038"/>
                        <a14:foregroundMark x1="92601" y1="59946" x2="92803" y2="58856"/>
                        <a14:foregroundMark x1="64393" y1="21253" x2="64393" y2="22343"/>
                        <a14:foregroundMark x1="72370" y1="19619" x2="72717" y2="19891"/>
                        <a14:foregroundMark x1="71329" y1="18801" x2="71676" y2="18801"/>
                        <a14:foregroundMark x1="76647" y1="20163" x2="76763" y2="20163"/>
                        <a14:foregroundMark x1="37225" y1="21798" x2="37225" y2="21798"/>
                        <a14:foregroundMark x1="37572" y1="21798" x2="37572" y2="21798"/>
                        <a14:foregroundMark x1="38150" y1="21798" x2="37688" y2="21798"/>
                        <a14:foregroundMark x1="36647" y1="21253" x2="37225" y2="21253"/>
                        <a14:foregroundMark x1="37457" y1="21253" x2="37457" y2="21253"/>
                        <a14:foregroundMark x1="37225" y1="22071" x2="37225" y2="22071"/>
                        <a14:foregroundMark x1="84971" y1="38420" x2="85318" y2="39782"/>
                        <a14:foregroundMark x1="25087" y1="50136" x2="25665" y2="51771"/>
                        <a14:foregroundMark x1="18960" y1="50409" x2="18960" y2="52316"/>
                        <a14:foregroundMark x1="24509" y1="58038" x2="25549" y2="61035"/>
                        <a14:foregroundMark x1="18497" y1="69482" x2="16069" y2="73025"/>
                        <a14:foregroundMark x1="5434" y1="69210" x2="6127" y2="70572"/>
                        <a14:foregroundMark x1="13295" y1="85559" x2="15029" y2="85559"/>
                        <a14:foregroundMark x1="20000" y1="79564" x2="21503" y2="79564"/>
                        <a14:foregroundMark x1="25434" y1="76567" x2="26127" y2="73569"/>
                        <a14:foregroundMark x1="4855" y1="59946" x2="5434" y2="59401"/>
                        <a14:foregroundMark x1="12601" y1="69755" x2="12601" y2="69755"/>
                        <a14:foregroundMark x1="31908" y1="85014" x2="32023" y2="80654"/>
                        <a14:foregroundMark x1="32139" y1="76022" x2="32139" y2="61035"/>
                        <a14:backgroundMark x1="3699" y1="9537" x2="3699" y2="9537"/>
                        <a14:backgroundMark x1="4509" y1="21253" x2="4393" y2="40872"/>
                        <a14:backgroundMark x1="6358" y1="14714" x2="1965" y2="49046"/>
                        <a14:backgroundMark x1="5642" y1="77929" x2="7168" y2="89918"/>
                        <a14:backgroundMark x1="5001" y1="72896" x2="5642" y2="77929"/>
                        <a14:backgroundMark x1="1965" y1="49046" x2="4720" y2="70684"/>
                        <a14:backgroundMark x1="7168" y1="89918" x2="23699" y2="94550"/>
                        <a14:backgroundMark x1="23699" y1="94550" x2="30173" y2="60763"/>
                        <a14:backgroundMark x1="28786" y1="15531" x2="28324" y2="35695"/>
                        <a14:backgroundMark x1="86012" y1="16076" x2="81156" y2="29700"/>
                        <a14:backgroundMark x1="38150" y1="76022" x2="38150" y2="76022"/>
                        <a14:backgroundMark x1="59422" y1="76839" x2="59422" y2="76839"/>
                        <a14:backgroundMark x1="72370" y1="77929" x2="72370" y2="77929"/>
                        <a14:backgroundMark x1="50983" y1="77929" x2="50983" y2="77929"/>
                        <a14:backgroundMark x1="52832" y1="77929" x2="52832" y2="77929"/>
                        <a14:backgroundMark x1="61387" y1="59946" x2="61387" y2="59946"/>
                        <a14:backgroundMark x1="61618" y1="57221" x2="61618" y2="57221"/>
                        <a14:backgroundMark x1="61272" y1="57493" x2="61272" y2="57493"/>
                        <a14:backgroundMark x1="62081" y1="57493" x2="62081" y2="57493"/>
                        <a14:backgroundMark x1="61850" y1="57493" x2="61850" y2="57493"/>
                        <a14:backgroundMark x1="61850" y1="57493" x2="61850" y2="57766"/>
                        <a14:backgroundMark x1="62428" y1="58038" x2="62428" y2="58038"/>
                        <a14:backgroundMark x1="65549" y1="57766" x2="65549" y2="57766"/>
                        <a14:backgroundMark x1="65434" y1="56948" x2="65434" y2="56948"/>
                        <a14:backgroundMark x1="49711" y1="58038" x2="49711" y2="58038"/>
                        <a14:backgroundMark x1="47630" y1="54496" x2="47630" y2="54496"/>
                        <a14:backgroundMark x1="50058" y1="60763" x2="50058" y2="61853"/>
                        <a14:backgroundMark x1="50289" y1="62125" x2="50520" y2="62670"/>
                        <a14:backgroundMark x1="37341" y1="59946" x2="37341" y2="60763"/>
                        <a14:backgroundMark x1="41040" y1="58856" x2="41503" y2="58311"/>
                        <a14:backgroundMark x1="41272" y1="40327" x2="41734" y2="40054"/>
                        <a14:backgroundMark x1="41272" y1="43869" x2="41734" y2="43324"/>
                        <a14:backgroundMark x1="51445" y1="43324" x2="52254" y2="43324"/>
                        <a14:backgroundMark x1="59538" y1="41962" x2="60000" y2="41417"/>
                        <a14:backgroundMark x1="66127" y1="43324" x2="66936" y2="42779"/>
                        <a14:backgroundMark x1="67168" y1="39237" x2="66705" y2="39237"/>
                        <a14:backgroundMark x1="60116" y1="38692" x2="60578" y2="38692"/>
                        <a14:backgroundMark x1="57688" y1="20708" x2="58266" y2="20708"/>
                        <a14:backgroundMark x1="57803" y1="25068" x2="58035" y2="25068"/>
                        <a14:backgroundMark x1="58266" y1="23706" x2="58613" y2="23706"/>
                        <a14:backgroundMark x1="58266" y1="23161" x2="58613" y2="24523"/>
                        <a14:backgroundMark x1="58266" y1="22888" x2="58728" y2="22616"/>
                        <a14:backgroundMark x1="57110" y1="20981" x2="57803" y2="20436"/>
                        <a14:backgroundMark x1="67630" y1="22616" x2="68208" y2="23433"/>
                        <a14:backgroundMark x1="67399" y1="21798" x2="67861" y2="21526"/>
                        <a14:backgroundMark x1="66821" y1="21253" x2="66936" y2="24523"/>
                        <a14:backgroundMark x1="71329" y1="20981" x2="71792" y2="20708"/>
                        <a14:backgroundMark x1="75376" y1="20708" x2="76185" y2="20436"/>
                        <a14:backgroundMark x1="75376" y1="24796" x2="75838" y2="24251"/>
                        <a14:backgroundMark x1="75145" y1="20163" x2="75723" y2="20163"/>
                        <a14:backgroundMark x1="76185" y1="20981" x2="76426" y2="20981"/>
                        <a14:backgroundMark x1="79191" y1="22343" x2="79191" y2="23161"/>
                        <a14:backgroundMark x1="41503" y1="21253" x2="42659" y2="21253"/>
                        <a14:backgroundMark x1="37961" y1="18529" x2="38150" y2="18529"/>
                        <a14:backgroundMark x1="41272" y1="24251" x2="41618" y2="24251"/>
                        <a14:backgroundMark x1="37315" y1="20921" x2="37484" y2="21043"/>
                        <a14:backgroundMark x1="36647" y1="20436" x2="36832" y2="20570"/>
                        <a14:backgroundMark x1="64046" y1="22343" x2="64046" y2="25613"/>
                        <a14:backgroundMark x1="63815" y1="18801" x2="64046" y2="21253"/>
                        <a14:backgroundMark x1="71908" y1="20163" x2="72185" y2="20163"/>
                        <a14:backgroundMark x1="55838" y1="58038" x2="55838" y2="58038"/>
                        <a14:backgroundMark x1="75376" y1="58311" x2="75376" y2="58311"/>
                        <a14:backgroundMark x1="73410" y1="41417" x2="73410" y2="41417"/>
                        <a14:backgroundMark x1="86127" y1="39510" x2="86127" y2="39510"/>
                        <a14:backgroundMark x1="86474" y1="38692" x2="86127" y2="38965"/>
                        <a14:backgroundMark x1="86474" y1="40327" x2="86127" y2="40054"/>
                        <a14:backgroundMark x1="86821" y1="39782" x2="86358" y2="39782"/>
                        <a14:backgroundMark x1="85780" y1="43324" x2="86474" y2="43324"/>
                        <a14:backgroundMark x1="86705" y1="35695" x2="84509" y2="35695"/>
                        <a14:backgroundMark x1="73642" y1="38965" x2="73642" y2="38965"/>
                        <a14:backgroundMark x1="73064" y1="38692" x2="73526" y2="38692"/>
                        <a14:backgroundMark x1="73873" y1="38692" x2="74104" y2="38692"/>
                        <a14:backgroundMark x1="72832" y1="39237" x2="73757" y2="38692"/>
                        <a14:backgroundMark x1="93526" y1="58856" x2="93988" y2="58038"/>
                        <a14:backgroundMark x1="92948" y1="58856" x2="92948" y2="58856"/>
                        <a14:backgroundMark x1="93064" y1="58038" x2="93064" y2="58038"/>
                        <a14:backgroundMark x1="10520" y1="50136" x2="11329" y2="50954"/>
                        <a14:backgroundMark x1="15838" y1="72207" x2="16069" y2="68937"/>
                        <a14:backgroundMark x1="15838" y1="73842" x2="15838" y2="71662"/>
                        <a14:backgroundMark x1="16069" y1="76022" x2="16069" y2="71117"/>
                        <a14:backgroundMark x1="37110" y1="40599" x2="37110" y2="40599"/>
                        <a14:backgroundMark x1="55607" y1="41962" x2="55607" y2="41962"/>
                        <a14:backgroundMark x1="81850" y1="42507" x2="81850" y2="42507"/>
                        <a14:backgroundMark x1="90173" y1="61853" x2="90520" y2="574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39" y="1994308"/>
            <a:ext cx="3172924" cy="134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C8338A24-14A5-00A5-CBBF-37626EF9135D}"/>
              </a:ext>
            </a:extLst>
          </p:cNvPr>
          <p:cNvSpPr txBox="1"/>
          <p:nvPr/>
        </p:nvSpPr>
        <p:spPr>
          <a:xfrm>
            <a:off x="942687" y="3432583"/>
            <a:ext cx="48485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3600" b="1" dirty="0">
                <a:latin typeface="gobCL" pitchFamily="50" charset="0"/>
              </a:rPr>
              <a:t>EXCEL NO</a:t>
            </a:r>
          </a:p>
          <a:p>
            <a:r>
              <a:rPr lang="es-CL" sz="3600" b="1" dirty="0">
                <a:latin typeface="gobCL" pitchFamily="50" charset="0"/>
              </a:rPr>
              <a:t>GARANTIZA UN PROCESO ANÓNIMO</a:t>
            </a:r>
          </a:p>
        </p:txBody>
      </p:sp>
    </p:spTree>
    <p:extLst>
      <p:ext uri="{BB962C8B-B14F-4D97-AF65-F5344CB8AC3E}">
        <p14:creationId xmlns:p14="http://schemas.microsoft.com/office/powerpoint/2010/main" val="36803713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063071D-5B48-0660-4C3A-D54A897AC4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88" y="0"/>
            <a:ext cx="11142023" cy="6858000"/>
          </a:xfrm>
          <a:prstGeom prst="rect">
            <a:avLst/>
          </a:prstGeom>
        </p:spPr>
      </p:pic>
      <p:sp>
        <p:nvSpPr>
          <p:cNvPr id="4" name="Rectángulo 3">
            <a:extLst>
              <a:ext uri="{FF2B5EF4-FFF2-40B4-BE49-F238E27FC236}">
                <a16:creationId xmlns:a16="http://schemas.microsoft.com/office/drawing/2014/main" id="{871FA49D-E750-A3F0-3367-3EC48D7F06DF}"/>
              </a:ext>
            </a:extLst>
          </p:cNvPr>
          <p:cNvSpPr/>
          <p:nvPr/>
        </p:nvSpPr>
        <p:spPr>
          <a:xfrm>
            <a:off x="9391650" y="3848100"/>
            <a:ext cx="2275361" cy="159067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A2F99A3E-9A5E-A7B7-6497-F932F47D2127}"/>
              </a:ext>
            </a:extLst>
          </p:cNvPr>
          <p:cNvSpPr/>
          <p:nvPr/>
        </p:nvSpPr>
        <p:spPr>
          <a:xfrm>
            <a:off x="2028825" y="2533651"/>
            <a:ext cx="5095875" cy="114300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52795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188</Words>
  <Application>Microsoft Office PowerPoint</Application>
  <PresentationFormat>Panorámica</PresentationFormat>
  <Paragraphs>25</Paragraphs>
  <Slides>14</Slides>
  <Notes>0</Notes>
  <HiddenSlides>0</HiddenSlides>
  <MMClips>2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gobCL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GARANTÍA DE UN PROCESO ANÓNIMO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Fabio Corradini Santander</dc:creator>
  <cp:lastModifiedBy>Fabio Corradini Santander</cp:lastModifiedBy>
  <cp:revision>2</cp:revision>
  <dcterms:created xsi:type="dcterms:W3CDTF">2026-02-25T18:49:10Z</dcterms:created>
  <dcterms:modified xsi:type="dcterms:W3CDTF">2026-02-26T12:01:50Z</dcterms:modified>
</cp:coreProperties>
</file>